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PESADO E ACHADO EM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PESADO E ACHADO EM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A3F52D-9D45-4D2E-B4DF-B308B1013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pesar nossos motivos,</a:t>
            </a:r>
          </a:p>
          <a:p>
            <a:r>
              <a:rPr lang="pt-BR" dirty="0"/>
              <a:t>O Juiz, com retidão, </a:t>
            </a:r>
          </a:p>
          <a:p>
            <a:r>
              <a:rPr lang="pt-BR" dirty="0"/>
              <a:t>Nos terá por ouro puro </a:t>
            </a:r>
          </a:p>
          <a:p>
            <a:r>
              <a:rPr lang="pt-BR" dirty="0"/>
              <a:t>Ou refugo mau e vão? </a:t>
            </a:r>
          </a:p>
        </p:txBody>
      </p:sp>
    </p:spTree>
    <p:extLst>
      <p:ext uri="{BB962C8B-B14F-4D97-AF65-F5344CB8AC3E}">
        <p14:creationId xmlns:p14="http://schemas.microsoft.com/office/powerpoint/2010/main" val="312343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PESADO E ACHADO EM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33A56E-D8B1-4CEB-A612-6FE5B03B0E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na balança do Senhor, </a:t>
            </a:r>
          </a:p>
          <a:p>
            <a:r>
              <a:rPr lang="pt-BR" dirty="0"/>
              <a:t>Fomos pesados; </a:t>
            </a:r>
          </a:p>
          <a:p>
            <a:r>
              <a:rPr lang="pt-BR" dirty="0"/>
              <a:t>Pela palavra do Senhor,</a:t>
            </a:r>
          </a:p>
          <a:p>
            <a:r>
              <a:rPr lang="pt-BR" dirty="0"/>
              <a:t>Em falta achados? </a:t>
            </a:r>
          </a:p>
        </p:txBody>
      </p:sp>
    </p:spTree>
    <p:extLst>
      <p:ext uri="{BB962C8B-B14F-4D97-AF65-F5344CB8AC3E}">
        <p14:creationId xmlns:p14="http://schemas.microsoft.com/office/powerpoint/2010/main" val="82802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PESADO E ACHADO EM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46BD6F8-9A88-41DA-8898-6F28301EE5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Ouviremos as palavras: </a:t>
            </a:r>
          </a:p>
          <a:p>
            <a:r>
              <a:rPr lang="pt-BR" dirty="0"/>
              <a:t>“Bem está, servo fiel”? </a:t>
            </a:r>
          </a:p>
          <a:p>
            <a:r>
              <a:rPr lang="pt-BR" dirty="0"/>
              <a:t>Ou nos caberá a sentença: </a:t>
            </a:r>
          </a:p>
          <a:p>
            <a:r>
              <a:rPr lang="pt-BR" dirty="0"/>
              <a:t>“Servo mau e infiel”? </a:t>
            </a:r>
          </a:p>
        </p:txBody>
      </p:sp>
    </p:spTree>
    <p:extLst>
      <p:ext uri="{BB962C8B-B14F-4D97-AF65-F5344CB8AC3E}">
        <p14:creationId xmlns:p14="http://schemas.microsoft.com/office/powerpoint/2010/main" val="230849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PESADO E ACHADO EM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33A56E-D8B1-4CEB-A612-6FE5B03B0E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na balança do Senhor, </a:t>
            </a:r>
          </a:p>
          <a:p>
            <a:r>
              <a:rPr lang="pt-BR" dirty="0"/>
              <a:t>Fomos pesados; </a:t>
            </a:r>
          </a:p>
          <a:p>
            <a:r>
              <a:rPr lang="pt-BR" dirty="0"/>
              <a:t>Pela palavra do Senhor,</a:t>
            </a:r>
          </a:p>
          <a:p>
            <a:r>
              <a:rPr lang="pt-BR" dirty="0"/>
              <a:t>Em falta achados? </a:t>
            </a:r>
          </a:p>
        </p:txBody>
      </p:sp>
    </p:spTree>
    <p:extLst>
      <p:ext uri="{BB962C8B-B14F-4D97-AF65-F5344CB8AC3E}">
        <p14:creationId xmlns:p14="http://schemas.microsoft.com/office/powerpoint/2010/main" val="198334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PESADO E ACHADO EM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6C29F4-E2E4-49E1-B1E6-E15BF1AFE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Espírito atendamos </a:t>
            </a:r>
          </a:p>
          <a:p>
            <a:r>
              <a:rPr lang="pt-BR" dirty="0"/>
              <a:t>Bem depressa, sem tardar, </a:t>
            </a:r>
          </a:p>
          <a:p>
            <a:r>
              <a:rPr lang="pt-BR" dirty="0"/>
              <a:t>Antes que a sentença venha </a:t>
            </a:r>
          </a:p>
          <a:p>
            <a:r>
              <a:rPr lang="pt-BR" dirty="0"/>
              <a:t>Nossa perdição selar! </a:t>
            </a:r>
          </a:p>
        </p:txBody>
      </p:sp>
    </p:spTree>
    <p:extLst>
      <p:ext uri="{BB962C8B-B14F-4D97-AF65-F5344CB8AC3E}">
        <p14:creationId xmlns:p14="http://schemas.microsoft.com/office/powerpoint/2010/main" val="207539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PESADO E ACHADO EM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33A56E-D8B1-4CEB-A612-6FE5B03B0E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na balança </a:t>
            </a:r>
            <a:r>
              <a:rPr lang="pt-BR"/>
              <a:t>do Senhor, </a:t>
            </a:r>
            <a:endParaRPr lang="pt-BR" dirty="0"/>
          </a:p>
          <a:p>
            <a:r>
              <a:rPr lang="pt-BR" dirty="0"/>
              <a:t>Fomos pesados; </a:t>
            </a:r>
          </a:p>
          <a:p>
            <a:r>
              <a:rPr lang="pt-BR" dirty="0"/>
              <a:t>Pela palavra do Senhor,</a:t>
            </a:r>
          </a:p>
          <a:p>
            <a:r>
              <a:rPr lang="pt-BR" dirty="0"/>
              <a:t>Em falta achados? </a:t>
            </a:r>
          </a:p>
        </p:txBody>
      </p:sp>
    </p:spTree>
    <p:extLst>
      <p:ext uri="{BB962C8B-B14F-4D97-AF65-F5344CB8AC3E}">
        <p14:creationId xmlns:p14="http://schemas.microsoft.com/office/powerpoint/2010/main" val="362498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131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PESADO E ACHADO EM FALTA</vt:lpstr>
      <vt:lpstr>PESADO E ACHADO EM FALTA</vt:lpstr>
      <vt:lpstr>PESADO E ACHADO EM FALTA</vt:lpstr>
      <vt:lpstr>PESADO E ACHADO EM FALTA</vt:lpstr>
      <vt:lpstr>PESADO E ACHADO EM FALTA</vt:lpstr>
      <vt:lpstr>PESADO E ACHADO EM FALTA</vt:lpstr>
      <vt:lpstr>PESADO E ACHADO EM FALTA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2019-06-12T22:59:23Z</dcterms:modified>
</cp:coreProperties>
</file>